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1570DA2-5C0C-49C1-82C2-F4C901886740}" type="datetimeFigureOut">
              <a:rPr lang="en-US" smtClean="0"/>
              <a:t>12/16/2023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DF05B4-4480-4A86-882E-9868B705EA26}" type="slidenum">
              <a:rPr lang="en-US" smtClean="0"/>
              <a:t>‹#›</a:t>
            </a:fld>
            <a:endParaRPr lang="en-US"/>
          </a:p>
        </p:txBody>
      </p:sp>
    </p:spTree>
    <p:extLst>
      <p:ext uri="{BB962C8B-B14F-4D97-AF65-F5344CB8AC3E}">
        <p14:creationId xmlns:p14="http://schemas.microsoft.com/office/powerpoint/2010/main" val="13990526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570DA2-5C0C-49C1-82C2-F4C901886740}" type="datetimeFigureOut">
              <a:rPr lang="en-US" smtClean="0"/>
              <a:t>12/16/2023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DF05B4-4480-4A86-882E-9868B705EA26}" type="slidenum">
              <a:rPr lang="en-US" smtClean="0"/>
              <a:t>‹#›</a:t>
            </a:fld>
            <a:endParaRPr lang="en-US"/>
          </a:p>
        </p:txBody>
      </p:sp>
    </p:spTree>
    <p:extLst>
      <p:ext uri="{BB962C8B-B14F-4D97-AF65-F5344CB8AC3E}">
        <p14:creationId xmlns:p14="http://schemas.microsoft.com/office/powerpoint/2010/main" val="24256600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570DA2-5C0C-49C1-82C2-F4C901886740}" type="datetimeFigureOut">
              <a:rPr lang="en-US" smtClean="0"/>
              <a:t>12/16/2023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DF05B4-4480-4A86-882E-9868B705EA26}" type="slidenum">
              <a:rPr lang="en-US" smtClean="0"/>
              <a:t>‹#›</a:t>
            </a:fld>
            <a:endParaRPr lang="en-US"/>
          </a:p>
        </p:txBody>
      </p:sp>
    </p:spTree>
    <p:extLst>
      <p:ext uri="{BB962C8B-B14F-4D97-AF65-F5344CB8AC3E}">
        <p14:creationId xmlns:p14="http://schemas.microsoft.com/office/powerpoint/2010/main" val="35785639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570DA2-5C0C-49C1-82C2-F4C901886740}" type="datetimeFigureOut">
              <a:rPr lang="en-US" smtClean="0"/>
              <a:t>12/16/2023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DF05B4-4480-4A86-882E-9868B705EA26}" type="slidenum">
              <a:rPr lang="en-US" smtClean="0"/>
              <a:t>‹#›</a:t>
            </a:fld>
            <a:endParaRPr lang="en-US"/>
          </a:p>
        </p:txBody>
      </p:sp>
    </p:spTree>
    <p:extLst>
      <p:ext uri="{BB962C8B-B14F-4D97-AF65-F5344CB8AC3E}">
        <p14:creationId xmlns:p14="http://schemas.microsoft.com/office/powerpoint/2010/main" val="42580148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1570DA2-5C0C-49C1-82C2-F4C901886740}" type="datetimeFigureOut">
              <a:rPr lang="en-US" smtClean="0"/>
              <a:t>12/16/2023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DF05B4-4480-4A86-882E-9868B705EA26}" type="slidenum">
              <a:rPr lang="en-US" smtClean="0"/>
              <a:t>‹#›</a:t>
            </a:fld>
            <a:endParaRPr lang="en-US"/>
          </a:p>
        </p:txBody>
      </p:sp>
    </p:spTree>
    <p:extLst>
      <p:ext uri="{BB962C8B-B14F-4D97-AF65-F5344CB8AC3E}">
        <p14:creationId xmlns:p14="http://schemas.microsoft.com/office/powerpoint/2010/main" val="23925120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1570DA2-5C0C-49C1-82C2-F4C901886740}" type="datetimeFigureOut">
              <a:rPr lang="en-US" smtClean="0"/>
              <a:t>12/16/2023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DF05B4-4480-4A86-882E-9868B705EA26}" type="slidenum">
              <a:rPr lang="en-US" smtClean="0"/>
              <a:t>‹#›</a:t>
            </a:fld>
            <a:endParaRPr lang="en-US"/>
          </a:p>
        </p:txBody>
      </p:sp>
    </p:spTree>
    <p:extLst>
      <p:ext uri="{BB962C8B-B14F-4D97-AF65-F5344CB8AC3E}">
        <p14:creationId xmlns:p14="http://schemas.microsoft.com/office/powerpoint/2010/main" val="1153738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1570DA2-5C0C-49C1-82C2-F4C901886740}" type="datetimeFigureOut">
              <a:rPr lang="en-US" smtClean="0"/>
              <a:t>12/16/2023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5DF05B4-4480-4A86-882E-9868B705EA26}" type="slidenum">
              <a:rPr lang="en-US" smtClean="0"/>
              <a:t>‹#›</a:t>
            </a:fld>
            <a:endParaRPr lang="en-US"/>
          </a:p>
        </p:txBody>
      </p:sp>
    </p:spTree>
    <p:extLst>
      <p:ext uri="{BB962C8B-B14F-4D97-AF65-F5344CB8AC3E}">
        <p14:creationId xmlns:p14="http://schemas.microsoft.com/office/powerpoint/2010/main" val="40262936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1570DA2-5C0C-49C1-82C2-F4C901886740}" type="datetimeFigureOut">
              <a:rPr lang="en-US" smtClean="0"/>
              <a:t>12/16/2023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5DF05B4-4480-4A86-882E-9868B705EA26}" type="slidenum">
              <a:rPr lang="en-US" smtClean="0"/>
              <a:t>‹#›</a:t>
            </a:fld>
            <a:endParaRPr lang="en-US"/>
          </a:p>
        </p:txBody>
      </p:sp>
    </p:spTree>
    <p:extLst>
      <p:ext uri="{BB962C8B-B14F-4D97-AF65-F5344CB8AC3E}">
        <p14:creationId xmlns:p14="http://schemas.microsoft.com/office/powerpoint/2010/main" val="2988015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570DA2-5C0C-49C1-82C2-F4C901886740}" type="datetimeFigureOut">
              <a:rPr lang="en-US" smtClean="0"/>
              <a:t>12/16/2023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5DF05B4-4480-4A86-882E-9868B705EA26}" type="slidenum">
              <a:rPr lang="en-US" smtClean="0"/>
              <a:t>‹#›</a:t>
            </a:fld>
            <a:endParaRPr lang="en-US"/>
          </a:p>
        </p:txBody>
      </p:sp>
    </p:spTree>
    <p:extLst>
      <p:ext uri="{BB962C8B-B14F-4D97-AF65-F5344CB8AC3E}">
        <p14:creationId xmlns:p14="http://schemas.microsoft.com/office/powerpoint/2010/main" val="2729604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570DA2-5C0C-49C1-82C2-F4C901886740}" type="datetimeFigureOut">
              <a:rPr lang="en-US" smtClean="0"/>
              <a:t>12/16/2023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DF05B4-4480-4A86-882E-9868B705EA26}" type="slidenum">
              <a:rPr lang="en-US" smtClean="0"/>
              <a:t>‹#›</a:t>
            </a:fld>
            <a:endParaRPr lang="en-US"/>
          </a:p>
        </p:txBody>
      </p:sp>
    </p:spTree>
    <p:extLst>
      <p:ext uri="{BB962C8B-B14F-4D97-AF65-F5344CB8AC3E}">
        <p14:creationId xmlns:p14="http://schemas.microsoft.com/office/powerpoint/2010/main" val="24207283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570DA2-5C0C-49C1-82C2-F4C901886740}" type="datetimeFigureOut">
              <a:rPr lang="en-US" smtClean="0"/>
              <a:t>12/16/2023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DF05B4-4480-4A86-882E-9868B705EA26}" type="slidenum">
              <a:rPr lang="en-US" smtClean="0"/>
              <a:t>‹#›</a:t>
            </a:fld>
            <a:endParaRPr lang="en-US"/>
          </a:p>
        </p:txBody>
      </p:sp>
    </p:spTree>
    <p:extLst>
      <p:ext uri="{BB962C8B-B14F-4D97-AF65-F5344CB8AC3E}">
        <p14:creationId xmlns:p14="http://schemas.microsoft.com/office/powerpoint/2010/main" val="35258603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570DA2-5C0C-49C1-82C2-F4C901886740}" type="datetimeFigureOut">
              <a:rPr lang="en-US" smtClean="0"/>
              <a:t>12/16/2023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DF05B4-4480-4A86-882E-9868B705EA26}" type="slidenum">
              <a:rPr lang="en-US" smtClean="0"/>
              <a:t>‹#›</a:t>
            </a:fld>
            <a:endParaRPr lang="en-US"/>
          </a:p>
        </p:txBody>
      </p:sp>
    </p:spTree>
    <p:extLst>
      <p:ext uri="{BB962C8B-B14F-4D97-AF65-F5344CB8AC3E}">
        <p14:creationId xmlns:p14="http://schemas.microsoft.com/office/powerpoint/2010/main" val="911975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ibm.com/consulting/artificial-intelligenc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Ethics in AI </a:t>
            </a:r>
            <a:endParaRPr lang="en-US" dirty="0"/>
          </a:p>
        </p:txBody>
      </p:sp>
      <p:sp>
        <p:nvSpPr>
          <p:cNvPr id="3" name="Subtitle 2"/>
          <p:cNvSpPr>
            <a:spLocks noGrp="1"/>
          </p:cNvSpPr>
          <p:nvPr>
            <p:ph type="subTitle" idx="1"/>
          </p:nvPr>
        </p:nvSpPr>
        <p:spPr/>
        <p:txBody>
          <a:bodyPr/>
          <a:lstStyle/>
          <a:p>
            <a:r>
              <a:rPr lang="en-US" dirty="0" smtClean="0"/>
              <a:t>Dr. </a:t>
            </a:r>
            <a:r>
              <a:rPr lang="en-US" dirty="0" err="1" smtClean="0"/>
              <a:t>Bandoo</a:t>
            </a:r>
            <a:r>
              <a:rPr lang="en-US" dirty="0" smtClean="0"/>
              <a:t> </a:t>
            </a:r>
            <a:r>
              <a:rPr lang="en-US" dirty="0" err="1" smtClean="0"/>
              <a:t>Chatale</a:t>
            </a:r>
            <a:endParaRPr lang="en-US" dirty="0"/>
          </a:p>
        </p:txBody>
      </p:sp>
    </p:spTree>
    <p:extLst>
      <p:ext uri="{BB962C8B-B14F-4D97-AF65-F5344CB8AC3E}">
        <p14:creationId xmlns:p14="http://schemas.microsoft.com/office/powerpoint/2010/main" val="29977360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lumMod val="20000"/>
              <a:lumOff val="80000"/>
            </a:schemeClr>
          </a:solidFill>
        </p:spPr>
        <p:txBody>
          <a:bodyPr/>
          <a:lstStyle/>
          <a:p>
            <a:r>
              <a:rPr lang="en-US" dirty="0" smtClean="0"/>
              <a:t>Ethics in AI </a:t>
            </a:r>
            <a:endParaRPr lang="en-US" dirty="0"/>
          </a:p>
        </p:txBody>
      </p:sp>
      <p:sp>
        <p:nvSpPr>
          <p:cNvPr id="3" name="Content Placeholder 2"/>
          <p:cNvSpPr>
            <a:spLocks noGrp="1"/>
          </p:cNvSpPr>
          <p:nvPr>
            <p:ph idx="1"/>
          </p:nvPr>
        </p:nvSpPr>
        <p:spPr/>
        <p:txBody>
          <a:bodyPr>
            <a:normAutofit/>
          </a:bodyPr>
          <a:lstStyle/>
          <a:p>
            <a:pPr algn="just"/>
            <a:r>
              <a:rPr lang="en-US" dirty="0"/>
              <a:t>AI ethics are the set of guiding principles that stakeholders (from engineers to government officials) use to ensure artificial intelligence technology is developed and used responsibly. </a:t>
            </a:r>
            <a:endParaRPr lang="en-US" dirty="0" smtClean="0"/>
          </a:p>
          <a:p>
            <a:pPr algn="just"/>
            <a:r>
              <a:rPr lang="en-US" dirty="0"/>
              <a:t>Ethics is a set of moral principles which help us discern between right and wrong. </a:t>
            </a:r>
          </a:p>
        </p:txBody>
      </p:sp>
    </p:spTree>
    <p:extLst>
      <p:ext uri="{BB962C8B-B14F-4D97-AF65-F5344CB8AC3E}">
        <p14:creationId xmlns:p14="http://schemas.microsoft.com/office/powerpoint/2010/main" val="17869384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Ethics in AI </a:t>
            </a:r>
            <a:endParaRPr lang="en-US" dirty="0"/>
          </a:p>
        </p:txBody>
      </p:sp>
      <p:sp>
        <p:nvSpPr>
          <p:cNvPr id="3" name="Content Placeholder 2"/>
          <p:cNvSpPr>
            <a:spLocks noGrp="1"/>
          </p:cNvSpPr>
          <p:nvPr>
            <p:ph idx="1"/>
          </p:nvPr>
        </p:nvSpPr>
        <p:spPr/>
        <p:txBody>
          <a:bodyPr/>
          <a:lstStyle/>
          <a:p>
            <a:pPr algn="just"/>
            <a:r>
              <a:rPr lang="en-US" dirty="0" smtClean="0"/>
              <a:t>AI ethics is a multidisciplinary field that studies how to optimize </a:t>
            </a:r>
            <a:r>
              <a:rPr lang="en-US" dirty="0" smtClean="0">
                <a:hlinkClick r:id="rId2"/>
              </a:rPr>
              <a:t>AI</a:t>
            </a:r>
            <a:r>
              <a:rPr lang="en-US" dirty="0" smtClean="0"/>
              <a:t>'s beneficial impact while reducing risks and adverse outcomes. Examples of AI ethics issues include data responsibility and privacy, fairness, </a:t>
            </a:r>
            <a:r>
              <a:rPr lang="en-US" dirty="0" err="1" smtClean="0"/>
              <a:t>explainability</a:t>
            </a:r>
            <a:r>
              <a:rPr lang="en-US" dirty="0" smtClean="0"/>
              <a:t>, robustness, transparency, environmental sustainability, inclusion, moral agency, value alignment, accountability, trust, and technology misuse.</a:t>
            </a:r>
          </a:p>
          <a:p>
            <a:endParaRPr lang="en-US" dirty="0"/>
          </a:p>
        </p:txBody>
      </p:sp>
    </p:spTree>
    <p:extLst>
      <p:ext uri="{BB962C8B-B14F-4D97-AF65-F5344CB8AC3E}">
        <p14:creationId xmlns:p14="http://schemas.microsoft.com/office/powerpoint/2010/main" val="27003645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lumMod val="20000"/>
              <a:lumOff val="80000"/>
            </a:schemeClr>
          </a:solidFill>
        </p:spPr>
        <p:txBody>
          <a:bodyPr/>
          <a:lstStyle/>
          <a:p>
            <a:r>
              <a:rPr lang="en-US" dirty="0" smtClean="0"/>
              <a:t>Ethical challenges</a:t>
            </a:r>
            <a:endParaRPr lang="en-US" dirty="0"/>
          </a:p>
        </p:txBody>
      </p:sp>
      <p:sp>
        <p:nvSpPr>
          <p:cNvPr id="3" name="Content Placeholder 2"/>
          <p:cNvSpPr>
            <a:spLocks noGrp="1"/>
          </p:cNvSpPr>
          <p:nvPr>
            <p:ph idx="1"/>
          </p:nvPr>
        </p:nvSpPr>
        <p:spPr/>
        <p:txBody>
          <a:bodyPr/>
          <a:lstStyle/>
          <a:p>
            <a:r>
              <a:rPr lang="en-US" dirty="0" smtClean="0"/>
              <a:t>1. Bias</a:t>
            </a:r>
          </a:p>
          <a:p>
            <a:r>
              <a:rPr lang="en-US" dirty="0" smtClean="0"/>
              <a:t>2. Privacy</a:t>
            </a:r>
          </a:p>
          <a:p>
            <a:r>
              <a:rPr lang="en-US" dirty="0" smtClean="0"/>
              <a:t>3. Discrimination</a:t>
            </a:r>
          </a:p>
          <a:p>
            <a:r>
              <a:rPr lang="en-US" dirty="0" smtClean="0"/>
              <a:t>4. Human Right</a:t>
            </a:r>
          </a:p>
          <a:p>
            <a:endParaRPr lang="en-US" dirty="0"/>
          </a:p>
        </p:txBody>
      </p:sp>
    </p:spTree>
    <p:extLst>
      <p:ext uri="{BB962C8B-B14F-4D97-AF65-F5344CB8AC3E}">
        <p14:creationId xmlns:p14="http://schemas.microsoft.com/office/powerpoint/2010/main" val="30022162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lumMod val="20000"/>
              <a:lumOff val="80000"/>
            </a:schemeClr>
          </a:solidFill>
        </p:spPr>
        <p:txBody>
          <a:bodyPr>
            <a:normAutofit fontScale="90000"/>
          </a:bodyPr>
          <a:lstStyle/>
          <a:p>
            <a:r>
              <a:rPr lang="en-US" sz="2700" b="1" dirty="0"/>
              <a:t>Biggest Ethical Challenges of Artificial Intelligence</a:t>
            </a:r>
            <a:r>
              <a:rPr lang="en-US" b="1" dirty="0"/>
              <a:t/>
            </a:r>
            <a:br>
              <a:rPr lang="en-US" b="1" dirty="0"/>
            </a:br>
            <a:endParaRPr lang="en-US" dirty="0"/>
          </a:p>
        </p:txBody>
      </p:sp>
      <p:sp>
        <p:nvSpPr>
          <p:cNvPr id="3" name="Content Placeholder 2"/>
          <p:cNvSpPr>
            <a:spLocks noGrp="1"/>
          </p:cNvSpPr>
          <p:nvPr>
            <p:ph idx="1"/>
          </p:nvPr>
        </p:nvSpPr>
        <p:spPr/>
        <p:txBody>
          <a:bodyPr>
            <a:normAutofit fontScale="77500" lnSpcReduction="20000"/>
          </a:bodyPr>
          <a:lstStyle/>
          <a:p>
            <a:pPr algn="just"/>
            <a:r>
              <a:rPr lang="en-US" b="1" dirty="0"/>
              <a:t>Control and the Morality of </a:t>
            </a:r>
            <a:r>
              <a:rPr lang="en-US" b="1" dirty="0" smtClean="0"/>
              <a:t>AI: </a:t>
            </a:r>
            <a:r>
              <a:rPr lang="en-US" dirty="0"/>
              <a:t>As we use more and more artificial intelligence, we are asking machines to make increasingly important </a:t>
            </a:r>
            <a:r>
              <a:rPr lang="en-US" dirty="0" smtClean="0"/>
              <a:t>decisions</a:t>
            </a:r>
          </a:p>
          <a:p>
            <a:pPr algn="just"/>
            <a:r>
              <a:rPr lang="en-US" b="1" dirty="0" smtClean="0"/>
              <a:t>Humanity: </a:t>
            </a:r>
            <a:r>
              <a:rPr lang="en-US" dirty="0" smtClean="0"/>
              <a:t>Artificial </a:t>
            </a:r>
            <a:r>
              <a:rPr lang="en-US" dirty="0"/>
              <a:t>intelligence has now gotten so fast, powerful, and efficient that it can leave humans feeling inferior. This issue may challenge us to think about what it actually means to be human.</a:t>
            </a:r>
          </a:p>
          <a:p>
            <a:pPr algn="just"/>
            <a:r>
              <a:rPr lang="en-US" dirty="0"/>
              <a:t>AI will also continue to automate more of our jobs. What will our contribution be, as human beings? I don’t think artificial intelligence will ever replace all our jobs, but AI will augment them. We need to get better at working alongside smart machines so we can manage the transition with dignity and respect for people and technology.</a:t>
            </a:r>
          </a:p>
          <a:p>
            <a:pPr algn="just"/>
            <a:endParaRPr lang="en-US" b="1" dirty="0"/>
          </a:p>
          <a:p>
            <a:pPr algn="just"/>
            <a:endParaRPr lang="en-US" dirty="0"/>
          </a:p>
        </p:txBody>
      </p:sp>
    </p:spTree>
    <p:extLst>
      <p:ext uri="{BB962C8B-B14F-4D97-AF65-F5344CB8AC3E}">
        <p14:creationId xmlns:p14="http://schemas.microsoft.com/office/powerpoint/2010/main" val="42937951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lumMod val="20000"/>
              <a:lumOff val="80000"/>
            </a:schemeClr>
          </a:solidFill>
        </p:spPr>
        <p:txBody>
          <a:bodyPr>
            <a:normAutofit fontScale="90000"/>
          </a:bodyPr>
          <a:lstStyle/>
          <a:p>
            <a:r>
              <a:rPr lang="en-US" sz="2700" b="1" dirty="0" smtClean="0"/>
              <a:t>Biggest Ethical Challenges of Artificial Intelligence</a:t>
            </a:r>
            <a:r>
              <a:rPr lang="en-US" b="1" dirty="0" smtClean="0"/>
              <a:t/>
            </a:r>
            <a:br>
              <a:rPr lang="en-US" b="1" dirty="0" smtClean="0"/>
            </a:br>
            <a:endParaRPr lang="en-US" dirty="0"/>
          </a:p>
        </p:txBody>
      </p:sp>
      <p:sp>
        <p:nvSpPr>
          <p:cNvPr id="3" name="Content Placeholder 2"/>
          <p:cNvSpPr>
            <a:spLocks noGrp="1"/>
          </p:cNvSpPr>
          <p:nvPr>
            <p:ph idx="1"/>
          </p:nvPr>
        </p:nvSpPr>
        <p:spPr/>
        <p:txBody>
          <a:bodyPr>
            <a:normAutofit fontScale="92500" lnSpcReduction="10000"/>
          </a:bodyPr>
          <a:lstStyle/>
          <a:p>
            <a:pPr algn="just"/>
            <a:r>
              <a:rPr lang="en-US" b="1" dirty="0" smtClean="0"/>
              <a:t>Unemployment: </a:t>
            </a:r>
            <a:r>
              <a:rPr lang="en-US" dirty="0"/>
              <a:t>AI impact on jobs</a:t>
            </a:r>
            <a:endParaRPr lang="en-US" dirty="0" smtClean="0"/>
          </a:p>
          <a:p>
            <a:pPr algn="just"/>
            <a:r>
              <a:rPr lang="en-US" dirty="0"/>
              <a:t>Many believe that because AI is so powerful and ubiquitous, it is imperative that it be tightly regulated</a:t>
            </a:r>
            <a:r>
              <a:rPr lang="en-US" dirty="0" smtClean="0"/>
              <a:t>.</a:t>
            </a:r>
          </a:p>
          <a:p>
            <a:pPr algn="just"/>
            <a:r>
              <a:rPr lang="en-US" b="1" dirty="0"/>
              <a:t>Ethical and legal </a:t>
            </a:r>
            <a:r>
              <a:rPr lang="en-US" b="1" dirty="0" smtClean="0"/>
              <a:t>considerations: </a:t>
            </a:r>
            <a:r>
              <a:rPr lang="en-US" dirty="0" smtClean="0"/>
              <a:t>Finally, AI systems can raise ethical and legal concerns like data privacy and bias. Businesses must consider these issues carefully when developing and implementing AI solutions to avoid potential risks.</a:t>
            </a:r>
            <a:endParaRPr lang="en-US" dirty="0"/>
          </a:p>
        </p:txBody>
      </p:sp>
    </p:spTree>
    <p:extLst>
      <p:ext uri="{BB962C8B-B14F-4D97-AF65-F5344CB8AC3E}">
        <p14:creationId xmlns:p14="http://schemas.microsoft.com/office/powerpoint/2010/main" val="27479607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TotalTime>
  <Words>245</Words>
  <Application>Microsoft Office PowerPoint</Application>
  <PresentationFormat>On-screen Show (4:3)</PresentationFormat>
  <Paragraphs>20</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Ethics in AI </vt:lpstr>
      <vt:lpstr>Ethics in AI </vt:lpstr>
      <vt:lpstr>Ethics in AI </vt:lpstr>
      <vt:lpstr>Ethical challenges</vt:lpstr>
      <vt:lpstr>Biggest Ethical Challenges of Artificial Intelligence </vt:lpstr>
      <vt:lpstr>Biggest Ethical Challenges of Artificial Intelligence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Ethics in AI </dc:title>
  <dc:creator>Admin</dc:creator>
  <cp:lastModifiedBy>Admin</cp:lastModifiedBy>
  <cp:revision>5</cp:revision>
  <dcterms:created xsi:type="dcterms:W3CDTF">2023-12-16T00:10:43Z</dcterms:created>
  <dcterms:modified xsi:type="dcterms:W3CDTF">2023-12-16T00:37:33Z</dcterms:modified>
</cp:coreProperties>
</file>